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0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A03FF-DDB9-E947-B8EB-01E398B539BE}" type="datetimeFigureOut">
              <a:rPr lang="en-US" smtClean="0"/>
              <a:t>5/19/20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FAEF1-F52F-E542-8DA7-71CAC2ACF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24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1F93B-DB02-C446-8690-3214B4B0F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7248" y="1137766"/>
            <a:ext cx="8227322" cy="342471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018FA-5D66-D744-BAB9-06E8BA778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27248" y="4589463"/>
            <a:ext cx="8229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DBDA1-151A-8E43-830C-8668A317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27248" y="6291072"/>
            <a:ext cx="1600200" cy="365125"/>
          </a:xfrm>
        </p:spPr>
        <p:txBody>
          <a:bodyPr/>
          <a:lstStyle/>
          <a:p>
            <a:r>
              <a:rPr lang="en-US"/>
              <a:t>May 18,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917458-726B-3D43-ACE8-84C3DD85D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7448" y="6291072"/>
            <a:ext cx="6629400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39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15701C-5533-364D-AEAC-2BC96687E6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35A535-0A72-7540-935E-64AFA50B85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74679-918A-B247-9B5C-3E7883ED7F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1600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May 18,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3CBB2-E013-1142-B0B3-7D11195DF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49624" y="6181344"/>
            <a:ext cx="41148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FCAA8-AEE2-3D43-8B59-87BE82DFC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59184" y="6492240"/>
            <a:ext cx="457200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BF9F4468-6E2D-EE46-9FD2-583B033C11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98428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D7F4F-B240-454D-87C8-814B5B808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DC0B7-E2D6-154D-89EB-AD6CB902B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31FC4-27E8-4645-9E46-DDC7A2650D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1600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May 18,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B3EE6-A6CD-804E-B864-E148529EE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49624" y="6181344"/>
            <a:ext cx="41148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90985-27CB-9744-9671-1589C6671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59184" y="6492240"/>
            <a:ext cx="457200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C90C774-BBF7-5144-A698-FF6961B010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61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99E5C-A647-0145-812B-785C5BA22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D60DD-E674-AB44-81E9-8B98C9AE0E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7233F4-29DD-E347-83FE-3C3918A62D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C9AFC2-F4DF-5E4B-AB58-A15BBDF072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1600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May 18,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7C443-0801-D04A-8917-389EAA844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49624" y="6181344"/>
            <a:ext cx="41148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EA884F-A313-3146-B2A8-73A4C53AB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59184" y="6492240"/>
            <a:ext cx="457200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BF9F4468-6E2D-EE46-9FD2-583B033C1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9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1FA78-1BA5-C34A-A4EA-2466E09C1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D65B6-2A84-434A-9DEA-F7A0CFC5E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ABFE49-5351-344B-8F76-8228DD332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6E0A2E-48BF-3043-8963-D175534632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149585-F2FB-3A43-B859-72E653BDE1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93E791-A288-514A-8A08-FBC4D910D9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1600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May 18,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124217-70AC-E64D-904C-437EEC123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49624" y="6181344"/>
            <a:ext cx="41148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FE63D2-2A32-DE49-8C63-DFC6A84E8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59184" y="6492240"/>
            <a:ext cx="457200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BF9F4468-6E2D-EE46-9FD2-583B033C1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0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6855E-97E5-6C40-82E2-687DD7F03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55E08-5F80-5D48-A04F-AE508874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1600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May 18,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B706D6-7B69-0E44-A5B5-D184431F3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49624" y="6181344"/>
            <a:ext cx="41148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8AB149-3631-2B47-947D-F0DDF067B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59184" y="6492240"/>
            <a:ext cx="457200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BF9F4468-6E2D-EE46-9FD2-583B033C1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0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2828F3-A29B-E34A-AC4D-D1978855C1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1600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May 18,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655D0D-0ECF-AA47-B8C8-DF72D013E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49624" y="6181344"/>
            <a:ext cx="41148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2B03C7-FB0A-ED4A-AD17-13B47DE66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59184" y="6492240"/>
            <a:ext cx="457200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BF9F4468-6E2D-EE46-9FD2-583B033C1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238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A6FC6-D7BF-1743-BD1A-F3EC11A81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AE8C8-89A1-0441-BFD4-0638CF9A0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65D9E3-0E82-DB44-B17B-E2D161B209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D0E096-15BE-974A-951C-0E9FC7594A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1600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May 18,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A7BEA8-DF66-F044-93D3-A705BE7D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49624" y="6181344"/>
            <a:ext cx="41148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3EC754-9A27-7640-99CF-154F9AFA8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59184" y="6492240"/>
            <a:ext cx="457200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BF9F4468-6E2D-EE46-9FD2-583B033C1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3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81194-46A6-0E41-9068-276E5BE7F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CCFC89-9BF5-C44A-B1D3-277F475D6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E64BD2-722C-EE44-8E72-F70CA36A1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1EDE30-78D7-EC4D-9A6D-06C6043745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1600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May 18,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03251-C6CE-6A45-A640-21EC83266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49624" y="6181344"/>
            <a:ext cx="41148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716348-546B-384D-AB7B-F56B6E0A0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59184" y="6492240"/>
            <a:ext cx="457200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BF9F4468-6E2D-EE46-9FD2-583B033C1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63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C8E88-66D9-E544-AEB1-AAA595D11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190E00-95CE-7746-9209-5F4A0D80C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00F3B-BC83-3643-9793-C0C3B6996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1600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May 18,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0B40F-B518-F24E-9017-DB3FD4356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49624" y="6181344"/>
            <a:ext cx="41148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37665-54D6-3249-953C-B4D575111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59184" y="6492240"/>
            <a:ext cx="457200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BF9F4468-6E2D-EE46-9FD2-583B033C11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48009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FC90CA-2550-334F-B142-874B3D476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55F25-558A-D040-9191-8A2A1B566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E04F7-1BCC-0E4E-BC21-6C3D87918C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9224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May 18,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50F39-9994-C944-90B6-11AF51D612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49624" y="61813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29DC8-7B81-7D42-BBC6-F8FBD54777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59184" y="649224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BF9F4468-6E2D-EE46-9FD2-583B033C11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4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CFC45-4DF2-B948-8B03-548DDF307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1818" y="1143000"/>
            <a:ext cx="8225631" cy="341947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DD6F8-8954-C94C-8BE9-C27FABE1FA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305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Helvetica" panose="021105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Helvetica"/>
        <a:font script="Hebr" typeface="Helvetica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Helvetic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1569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Seth Scafani</dc:creator>
  <cp:lastModifiedBy>Seth Scafani</cp:lastModifiedBy>
  <cp:revision>14</cp:revision>
  <dcterms:created xsi:type="dcterms:W3CDTF">2020-05-18T18:03:01Z</dcterms:created>
  <dcterms:modified xsi:type="dcterms:W3CDTF">2020-05-20T02:29:44Z</dcterms:modified>
</cp:coreProperties>
</file>